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15AF9-A68A-4BA3-8721-0C8AB4BC25AC}" type="datetimeFigureOut">
              <a:rPr lang="en-US" smtClean="0"/>
              <a:t>7/23/2015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B10BE-B6FB-4A48-9C2A-7689A89A91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15AF9-A68A-4BA3-8721-0C8AB4BC25AC}" type="datetimeFigureOut">
              <a:rPr lang="en-US" smtClean="0"/>
              <a:t>7/23/2015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B10BE-B6FB-4A48-9C2A-7689A89A91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15AF9-A68A-4BA3-8721-0C8AB4BC25AC}" type="datetimeFigureOut">
              <a:rPr lang="en-US" smtClean="0"/>
              <a:t>7/23/2015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B10BE-B6FB-4A48-9C2A-7689A89A91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15AF9-A68A-4BA3-8721-0C8AB4BC25AC}" type="datetimeFigureOut">
              <a:rPr lang="en-US" smtClean="0"/>
              <a:t>7/23/2015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B10BE-B6FB-4A48-9C2A-7689A89A91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15AF9-A68A-4BA3-8721-0C8AB4BC25AC}" type="datetimeFigureOut">
              <a:rPr lang="en-US" smtClean="0"/>
              <a:t>7/23/2015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B10BE-B6FB-4A48-9C2A-7689A89A91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15AF9-A68A-4BA3-8721-0C8AB4BC25AC}" type="datetimeFigureOut">
              <a:rPr lang="en-US" smtClean="0"/>
              <a:t>7/23/2015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B10BE-B6FB-4A48-9C2A-7689A89A91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15AF9-A68A-4BA3-8721-0C8AB4BC25AC}" type="datetimeFigureOut">
              <a:rPr lang="en-US" smtClean="0"/>
              <a:t>7/23/2015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B10BE-B6FB-4A48-9C2A-7689A89A91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15AF9-A68A-4BA3-8721-0C8AB4BC25AC}" type="datetimeFigureOut">
              <a:rPr lang="en-US" smtClean="0"/>
              <a:t>7/23/2015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B10BE-B6FB-4A48-9C2A-7689A89A91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15AF9-A68A-4BA3-8721-0C8AB4BC25AC}" type="datetimeFigureOut">
              <a:rPr lang="en-US" smtClean="0"/>
              <a:t>7/23/2015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B10BE-B6FB-4A48-9C2A-7689A89A91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15AF9-A68A-4BA3-8721-0C8AB4BC25AC}" type="datetimeFigureOut">
              <a:rPr lang="en-US" smtClean="0"/>
              <a:t>7/23/2015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B10BE-B6FB-4A48-9C2A-7689A89A91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15AF9-A68A-4BA3-8721-0C8AB4BC25AC}" type="datetimeFigureOut">
              <a:rPr lang="en-US" smtClean="0"/>
              <a:t>7/23/2015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B10BE-B6FB-4A48-9C2A-7689A89A91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415AF9-A68A-4BA3-8721-0C8AB4BC25AC}" type="datetimeFigureOut">
              <a:rPr lang="en-US" smtClean="0"/>
              <a:t>7/23/2015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B10BE-B6FB-4A48-9C2A-7689A89A91B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evernote.com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file:///E:\Day%209\Goodnight%2021st%20Century%20Learners.mp4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plickers.com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Inspiring Quotation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295400"/>
            <a:ext cx="5319712" cy="533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Timers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Self-Regulation/Executive Function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Do lists</a:t>
            </a:r>
          </a:p>
          <a:p>
            <a:r>
              <a:rPr lang="en-US" dirty="0" err="1" smtClean="0"/>
              <a:t>iQuarium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Skills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Model Me Going Places</a:t>
            </a:r>
          </a:p>
          <a:p>
            <a:r>
              <a:rPr lang="en-US" dirty="0" smtClean="0"/>
              <a:t>Personal Social Skills</a:t>
            </a:r>
          </a:p>
          <a:p>
            <a:r>
              <a:rPr lang="en-US" dirty="0" err="1" smtClean="0"/>
              <a:t>iTopics</a:t>
            </a:r>
            <a:r>
              <a:rPr lang="en-US" dirty="0" smtClean="0"/>
              <a:t> Conversation Starter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Voice Dream Reader </a:t>
            </a:r>
            <a:endParaRPr lang="en-US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492" y="1219200"/>
            <a:ext cx="8940508" cy="52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Teachers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r>
              <a:rPr lang="en-US" dirty="0" smtClean="0"/>
              <a:t>Remind</a:t>
            </a:r>
          </a:p>
          <a:p>
            <a:r>
              <a:rPr lang="en-US" dirty="0" err="1" smtClean="0"/>
              <a:t>Phonevite</a:t>
            </a:r>
            <a:endParaRPr lang="en-US" dirty="0" smtClean="0"/>
          </a:p>
          <a:p>
            <a:r>
              <a:rPr lang="en-US" dirty="0" err="1" smtClean="0"/>
              <a:t>Evernote</a:t>
            </a:r>
            <a:endParaRPr lang="en-US" dirty="0" smtClean="0"/>
          </a:p>
          <a:p>
            <a:r>
              <a:rPr lang="en-US" dirty="0" smtClean="0"/>
              <a:t>One Note</a:t>
            </a:r>
          </a:p>
          <a:p>
            <a:r>
              <a:rPr lang="en-US" dirty="0" smtClean="0"/>
              <a:t>Explain Everything 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5121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3352800"/>
            <a:ext cx="22193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you need to remember?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High tech interventions are out there and they can be very effective</a:t>
            </a:r>
          </a:p>
          <a:p>
            <a:r>
              <a:rPr lang="en-US" dirty="0" smtClean="0"/>
              <a:t>You don’t need to know everything or remember everything. You just need to know it exists and it’s possible!</a:t>
            </a:r>
          </a:p>
          <a:p>
            <a:r>
              <a:rPr lang="en-US" dirty="0" smtClean="0"/>
              <a:t>Teachers need to advocate for access to technology for all learners and educators. 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bs.twimg.com/media/Bj1GiI7CUAEB8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762000"/>
            <a:ext cx="5715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533400"/>
            <a:ext cx="5462587" cy="546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Inspiring Movie (Hopefully)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 action="ppaction://hlinkfile"/>
              </a:rPr>
              <a:t>Goodnight 21</a:t>
            </a:r>
            <a:r>
              <a:rPr lang="en-US" baseline="30000" dirty="0" smtClean="0">
                <a:hlinkClick r:id="rId2" action="ppaction://hlinkfile"/>
              </a:rPr>
              <a:t>st</a:t>
            </a:r>
            <a:r>
              <a:rPr lang="en-US" dirty="0" smtClean="0">
                <a:hlinkClick r:id="rId2" action="ppaction://hlinkfile"/>
              </a:rPr>
              <a:t> Century Learners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 Tip of the Day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Plickers</a:t>
            </a:r>
            <a:r>
              <a:rPr lang="en-US" dirty="0" smtClean="0"/>
              <a:t>!</a:t>
            </a:r>
            <a:endParaRPr lang="en-US" dirty="0"/>
          </a:p>
        </p:txBody>
      </p:sp>
      <p:pic>
        <p:nvPicPr>
          <p:cNvPr id="1026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1981200"/>
            <a:ext cx="5181600" cy="4359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Tools for Creating Social Stories</a:t>
            </a:r>
            <a:br>
              <a:rPr lang="en-US" dirty="0" smtClean="0"/>
            </a:br>
            <a:r>
              <a:rPr lang="en-US" dirty="0" smtClean="0"/>
              <a:t>and Demonstrating Learning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Book Creator</a:t>
            </a:r>
          </a:p>
          <a:p>
            <a:r>
              <a:rPr lang="en-US" dirty="0" err="1" smtClean="0"/>
              <a:t>Tellagami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Voice to Text, Text to Voice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r>
              <a:rPr lang="en-US" dirty="0" smtClean="0"/>
              <a:t>Dragon Dictation </a:t>
            </a:r>
          </a:p>
          <a:p>
            <a:r>
              <a:rPr lang="en-US" dirty="0" err="1" smtClean="0"/>
              <a:t>Siri</a:t>
            </a:r>
            <a:r>
              <a:rPr lang="en-US" dirty="0" smtClean="0"/>
              <a:t> on </a:t>
            </a:r>
            <a:r>
              <a:rPr lang="en-US" dirty="0" err="1" smtClean="0"/>
              <a:t>iOS</a:t>
            </a:r>
            <a:r>
              <a:rPr lang="en-US" dirty="0" smtClean="0"/>
              <a:t> devices 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EAL Students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Google Translate</a:t>
            </a:r>
          </a:p>
          <a:p>
            <a:r>
              <a:rPr lang="en-US" dirty="0" smtClean="0"/>
              <a:t>Picture dictionary apps  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 for Non-Verbal Learners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iCommunicate</a:t>
            </a:r>
            <a:endParaRPr lang="en-US" dirty="0" smtClean="0"/>
          </a:p>
          <a:p>
            <a:r>
              <a:rPr lang="en-US" dirty="0" smtClean="0"/>
              <a:t>Small Talk Aphasia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140</Words>
  <Application>Microsoft Office PowerPoint</Application>
  <PresentationFormat>On-screen Show (4:3)</PresentationFormat>
  <Paragraphs>38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Inspiring Quotation </vt:lpstr>
      <vt:lpstr>Slide 2</vt:lpstr>
      <vt:lpstr>Slide 3</vt:lpstr>
      <vt:lpstr>Inspiring Movie (Hopefully)</vt:lpstr>
      <vt:lpstr>Tech Tip of the Day </vt:lpstr>
      <vt:lpstr>Tools for Creating Social Stories and Demonstrating Learning </vt:lpstr>
      <vt:lpstr>Voice to Text, Text to Voice</vt:lpstr>
      <vt:lpstr>EAL Students </vt:lpstr>
      <vt:lpstr>Tools for Non-Verbal Learners</vt:lpstr>
      <vt:lpstr>Visual Timers</vt:lpstr>
      <vt:lpstr>Self-Regulation/Executive Function </vt:lpstr>
      <vt:lpstr>Social Skills</vt:lpstr>
      <vt:lpstr>Voice Dream Reader </vt:lpstr>
      <vt:lpstr>For Teachers </vt:lpstr>
      <vt:lpstr>What do you need to remember?</vt:lpstr>
    </vt:vector>
  </TitlesOfParts>
  <Company>FORT LA BOSSE 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Inspiring Quotation</dc:title>
  <dc:creator>FLBSD</dc:creator>
  <cp:lastModifiedBy>FLBSD</cp:lastModifiedBy>
  <cp:revision>4</cp:revision>
  <dcterms:created xsi:type="dcterms:W3CDTF">2015-07-23T12:18:02Z</dcterms:created>
  <dcterms:modified xsi:type="dcterms:W3CDTF">2015-07-23T12:50:59Z</dcterms:modified>
</cp:coreProperties>
</file>